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3matrix.com/digital-marketing-course-malaysia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891285"/>
            <a:ext cx="5283835" cy="8535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15365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Calibri"/>
                <a:cs typeface="Calibri"/>
              </a:rPr>
              <a:t>Digital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Marketing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course</a:t>
            </a:r>
            <a:r>
              <a:rPr dirty="0" sz="1500" spc="-1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in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Malaysia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100" b="1">
                <a:latin typeface="Calibri"/>
                <a:cs typeface="Calibri"/>
              </a:rPr>
              <a:t>Digital</a:t>
            </a:r>
            <a:r>
              <a:rPr dirty="0" sz="1100" spc="-4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marketing</a:t>
            </a:r>
            <a:r>
              <a:rPr dirty="0" sz="1100" spc="-3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course</a:t>
            </a:r>
            <a:r>
              <a:rPr dirty="0" sz="1100" spc="-3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malaysia</a:t>
            </a:r>
            <a:endParaRPr sz="1100">
              <a:latin typeface="Calibri"/>
              <a:cs typeface="Calibri"/>
            </a:endParaRPr>
          </a:p>
          <a:p>
            <a:pPr marL="12700" marR="169545">
              <a:lnSpc>
                <a:spcPct val="101800"/>
              </a:lnSpc>
              <a:spcBef>
                <a:spcPts val="805"/>
              </a:spcBef>
            </a:pPr>
            <a:r>
              <a:rPr dirty="0" sz="1100">
                <a:latin typeface="Calibri"/>
                <a:cs typeface="Calibri"/>
              </a:rPr>
              <a:t>I3Matrix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leading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provider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Malaysia.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company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known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unique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learning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approach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relevant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content,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facilitating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learners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gain </a:t>
            </a:r>
            <a:r>
              <a:rPr dirty="0" sz="1100">
                <a:latin typeface="Calibri"/>
                <a:cs typeface="Calibri"/>
              </a:rPr>
              <a:t>relevant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knowledge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marketing.</a:t>
            </a:r>
            <a:endParaRPr sz="1100">
              <a:latin typeface="Calibri"/>
              <a:cs typeface="Calibri"/>
            </a:endParaRPr>
          </a:p>
          <a:p>
            <a:pPr marL="12700" marR="22860">
              <a:lnSpc>
                <a:spcPct val="101800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Our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designed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help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industry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experts,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covering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both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practical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and </a:t>
            </a:r>
            <a:r>
              <a:rPr dirty="0" sz="1100">
                <a:latin typeface="Calibri"/>
                <a:cs typeface="Calibri"/>
              </a:rPr>
              <a:t>theoretical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aspects.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workshops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conduct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training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real-</a:t>
            </a:r>
            <a:r>
              <a:rPr dirty="0" sz="1100">
                <a:latin typeface="Calibri"/>
                <a:cs typeface="Calibri"/>
              </a:rPr>
              <a:t>world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problems </a:t>
            </a:r>
            <a:r>
              <a:rPr dirty="0" sz="1100">
                <a:latin typeface="Calibri"/>
                <a:cs typeface="Calibri"/>
              </a:rPr>
              <a:t>faced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marketers.</a:t>
            </a:r>
            <a:endParaRPr sz="1100">
              <a:latin typeface="Calibri"/>
              <a:cs typeface="Calibri"/>
            </a:endParaRPr>
          </a:p>
          <a:p>
            <a:pPr marL="12700" marR="66040">
              <a:lnSpc>
                <a:spcPct val="101899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five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years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experience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industry,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have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trained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both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big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small </a:t>
            </a:r>
            <a:r>
              <a:rPr dirty="0" sz="1100">
                <a:latin typeface="Calibri"/>
                <a:cs typeface="Calibri"/>
              </a:rPr>
              <a:t>organizations.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offer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customized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meet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specific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needs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5">
                <a:latin typeface="Calibri"/>
                <a:cs typeface="Calibri"/>
              </a:rPr>
              <a:t> our </a:t>
            </a:r>
            <a:r>
              <a:rPr dirty="0" sz="1100" spc="-10">
                <a:latin typeface="Calibri"/>
                <a:cs typeface="Calibri"/>
              </a:rPr>
              <a:t>customers.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100" b="1">
                <a:latin typeface="Calibri"/>
                <a:cs typeface="Calibri"/>
              </a:rPr>
              <a:t>Market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demand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for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Digital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Marketing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executives</a:t>
            </a:r>
            <a:r>
              <a:rPr dirty="0" sz="1100" spc="-3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in</a:t>
            </a:r>
            <a:r>
              <a:rPr dirty="0" sz="1100" spc="-3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Malaysia</a:t>
            </a:r>
            <a:endParaRPr sz="1100">
              <a:latin typeface="Calibri"/>
              <a:cs typeface="Calibri"/>
            </a:endParaRPr>
          </a:p>
          <a:p>
            <a:pPr marL="12700" marR="27305">
              <a:lnSpc>
                <a:spcPct val="101800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estimated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reach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MYR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729.2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billion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(USD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179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billion)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2020,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according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study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by </a:t>
            </a:r>
            <a:r>
              <a:rPr dirty="0" sz="1100">
                <a:latin typeface="Calibri"/>
                <a:cs typeface="Calibri"/>
              </a:rPr>
              <a:t>Nielsen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Malaysia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jointly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Google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Malaysia.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report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reveals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Marketing </a:t>
            </a:r>
            <a:r>
              <a:rPr dirty="0" sz="1100">
                <a:latin typeface="Calibri"/>
                <a:cs typeface="Calibri"/>
              </a:rPr>
              <a:t>related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jobs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predicted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grow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twice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rate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other</a:t>
            </a:r>
            <a:r>
              <a:rPr dirty="0" sz="1100" spc="-10">
                <a:latin typeface="Calibri"/>
                <a:cs typeface="Calibri"/>
              </a:rPr>
              <a:t> industries.</a:t>
            </a:r>
            <a:endParaRPr sz="1100">
              <a:latin typeface="Calibri"/>
              <a:cs typeface="Calibri"/>
            </a:endParaRPr>
          </a:p>
          <a:p>
            <a:pPr marL="12700" marR="85090">
              <a:lnSpc>
                <a:spcPct val="101800"/>
              </a:lnSpc>
              <a:spcBef>
                <a:spcPts val="805"/>
              </a:spcBef>
            </a:pP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covid-</a:t>
            </a:r>
            <a:r>
              <a:rPr dirty="0" sz="1100">
                <a:latin typeface="Calibri"/>
                <a:cs typeface="Calibri"/>
              </a:rPr>
              <a:t>19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scenario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influences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people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think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about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switching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career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this </a:t>
            </a:r>
            <a:r>
              <a:rPr dirty="0" sz="1100">
                <a:latin typeface="Calibri"/>
                <a:cs typeface="Calibri"/>
              </a:rPr>
              <a:t>upward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trend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demand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experts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helps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them.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encourages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work </a:t>
            </a:r>
            <a:r>
              <a:rPr dirty="0" sz="1100">
                <a:latin typeface="Calibri"/>
                <a:cs typeface="Calibri"/>
              </a:rPr>
              <a:t>from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home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minimizes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direct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interaction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customers.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1100" b="1">
                <a:latin typeface="Calibri"/>
                <a:cs typeface="Calibri"/>
              </a:rPr>
              <a:t>Digital</a:t>
            </a:r>
            <a:r>
              <a:rPr dirty="0" sz="1100" spc="-4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Marketing</a:t>
            </a:r>
            <a:r>
              <a:rPr dirty="0" sz="1100" spc="-4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Certification</a:t>
            </a:r>
            <a:r>
              <a:rPr dirty="0" sz="1100" spc="-40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Courses</a:t>
            </a:r>
            <a:endParaRPr sz="1100">
              <a:latin typeface="Calibri"/>
              <a:cs typeface="Calibri"/>
            </a:endParaRPr>
          </a:p>
          <a:p>
            <a:pPr marL="12700" marR="113030">
              <a:lnSpc>
                <a:spcPct val="101899"/>
              </a:lnSpc>
              <a:spcBef>
                <a:spcPts val="805"/>
              </a:spcBef>
            </a:pP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Courses: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Content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Curation,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Video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Production,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Social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Media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Marketing </a:t>
            </a:r>
            <a:r>
              <a:rPr dirty="0" sz="1100">
                <a:latin typeface="Calibri"/>
                <a:cs typeface="Calibri"/>
              </a:rPr>
              <a:t>(SMM),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Search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Engine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Optimization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(SEO),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Google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AdWords,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Mobile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Marketing,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Digital Strategy.</a:t>
            </a:r>
            <a:endParaRPr sz="1100">
              <a:latin typeface="Calibri"/>
              <a:cs typeface="Calibri"/>
            </a:endParaRPr>
          </a:p>
          <a:p>
            <a:pPr marL="12700" marR="89535">
              <a:lnSpc>
                <a:spcPct val="101800"/>
              </a:lnSpc>
              <a:spcBef>
                <a:spcPts val="795"/>
              </a:spcBef>
            </a:pPr>
            <a:r>
              <a:rPr dirty="0" sz="1100">
                <a:latin typeface="Calibri"/>
                <a:cs typeface="Calibri"/>
              </a:rPr>
              <a:t>Team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I3Matrix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formed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individuals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experience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marketing,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training,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and </a:t>
            </a:r>
            <a:r>
              <a:rPr dirty="0" sz="1100">
                <a:latin typeface="Calibri"/>
                <a:cs typeface="Calibri"/>
              </a:rPr>
              <a:t>consultancy.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provide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training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various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platforms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including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face-</a:t>
            </a:r>
            <a:r>
              <a:rPr dirty="0" sz="1100">
                <a:latin typeface="Calibri"/>
                <a:cs typeface="Calibri"/>
              </a:rPr>
              <a:t>to-face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online.</a:t>
            </a:r>
            <a:endParaRPr sz="1100">
              <a:latin typeface="Calibri"/>
              <a:cs typeface="Calibri"/>
            </a:endParaRPr>
          </a:p>
          <a:p>
            <a:pPr marL="12700" marR="110489">
              <a:lnSpc>
                <a:spcPct val="101800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I3Matrix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offers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various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only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relevant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industry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lead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to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certification.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certification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hand,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have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advantage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when </a:t>
            </a:r>
            <a:r>
              <a:rPr dirty="0" sz="1100">
                <a:latin typeface="Calibri"/>
                <a:cs typeface="Calibri"/>
              </a:rPr>
              <a:t>looking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job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100" b="1">
                <a:latin typeface="Calibri"/>
                <a:cs typeface="Calibri"/>
              </a:rPr>
              <a:t>Why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Digitial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Marketing?</a:t>
            </a:r>
            <a:endParaRPr sz="1100">
              <a:latin typeface="Calibri"/>
              <a:cs typeface="Calibri"/>
            </a:endParaRPr>
          </a:p>
          <a:p>
            <a:pPr marL="12700" marR="41910">
              <a:lnSpc>
                <a:spcPct val="101899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become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buzzword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industry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today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both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small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0">
                <a:latin typeface="Calibri"/>
                <a:cs typeface="Calibri"/>
              </a:rPr>
              <a:t> large- </a:t>
            </a:r>
            <a:r>
              <a:rPr dirty="0" sz="1100">
                <a:latin typeface="Calibri"/>
                <a:cs typeface="Calibri"/>
              </a:rPr>
              <a:t>scale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businesses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opting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implement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their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sales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promotion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strategies.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Digital </a:t>
            </a:r>
            <a:r>
              <a:rPr dirty="0" sz="1100">
                <a:latin typeface="Calibri"/>
                <a:cs typeface="Calibri"/>
              </a:rPr>
              <a:t>marketing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just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limited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website;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instead,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entails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online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advertising,</a:t>
            </a:r>
            <a:r>
              <a:rPr dirty="0" sz="1100" spc="-10">
                <a:latin typeface="Calibri"/>
                <a:cs typeface="Calibri"/>
              </a:rPr>
              <a:t> social </a:t>
            </a:r>
            <a:r>
              <a:rPr dirty="0" sz="1100">
                <a:latin typeface="Calibri"/>
                <a:cs typeface="Calibri"/>
              </a:rPr>
              <a:t>media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channels,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e-</a:t>
            </a:r>
            <a:r>
              <a:rPr dirty="0" sz="1100">
                <a:latin typeface="Calibri"/>
                <a:cs typeface="Calibri"/>
              </a:rPr>
              <a:t>mail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marketing,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SEO.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499"/>
              </a:lnSpc>
              <a:spcBef>
                <a:spcPts val="805"/>
              </a:spcBef>
            </a:pP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seem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overwhelming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initially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help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make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most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out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field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while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enhancing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marketability.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Online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offer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extensive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resources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for </a:t>
            </a:r>
            <a:r>
              <a:rPr dirty="0" sz="1100">
                <a:latin typeface="Calibri"/>
                <a:cs typeface="Calibri"/>
              </a:rPr>
              <a:t>learning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interactive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sessions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while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face-to-</a:t>
            </a:r>
            <a:r>
              <a:rPr dirty="0" sz="1100">
                <a:latin typeface="Calibri"/>
                <a:cs typeface="Calibri"/>
              </a:rPr>
              <a:t>face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offer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better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edge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online learning.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100" b="1">
                <a:latin typeface="Calibri"/>
                <a:cs typeface="Calibri"/>
              </a:rPr>
              <a:t>Why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choose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I3Matrix?</a:t>
            </a:r>
            <a:endParaRPr sz="1100">
              <a:latin typeface="Calibri"/>
              <a:cs typeface="Calibri"/>
            </a:endParaRPr>
          </a:p>
          <a:p>
            <a:pPr marL="12700" marR="169545">
              <a:lnSpc>
                <a:spcPct val="101800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I3Matrix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leading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provider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Malaysia.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company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known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unique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learning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approach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relevant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content,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facilitating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learners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gain </a:t>
            </a:r>
            <a:r>
              <a:rPr dirty="0" sz="1100">
                <a:latin typeface="Calibri"/>
                <a:cs typeface="Calibri"/>
              </a:rPr>
              <a:t>relevant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knowledge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marketing.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45438" y="894333"/>
            <a:ext cx="5279390" cy="80518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26034" marR="5080">
              <a:lnSpc>
                <a:spcPct val="101800"/>
              </a:lnSpc>
              <a:spcBef>
                <a:spcPts val="80"/>
              </a:spcBef>
            </a:pPr>
            <a:r>
              <a:rPr dirty="0" sz="1100">
                <a:latin typeface="Calibri"/>
                <a:cs typeface="Calibri"/>
              </a:rPr>
              <a:t>Our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courses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designed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help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industry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experts,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covering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both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practical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and </a:t>
            </a:r>
            <a:r>
              <a:rPr dirty="0" sz="1100">
                <a:latin typeface="Calibri"/>
                <a:cs typeface="Calibri"/>
              </a:rPr>
              <a:t>theoretical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aspects.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workshops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conduct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training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real-</a:t>
            </a:r>
            <a:r>
              <a:rPr dirty="0" sz="1100">
                <a:latin typeface="Calibri"/>
                <a:cs typeface="Calibri"/>
              </a:rPr>
              <a:t>world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problems </a:t>
            </a:r>
            <a:r>
              <a:rPr dirty="0" sz="1100">
                <a:latin typeface="Calibri"/>
                <a:cs typeface="Calibri"/>
              </a:rPr>
              <a:t>faced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marketers.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company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based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Kuala</a:t>
            </a:r>
            <a:r>
              <a:rPr dirty="0" sz="1100" spc="-10">
                <a:latin typeface="Calibri"/>
                <a:cs typeface="Calibri"/>
              </a:rPr>
              <a:t> Lumpur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inquiries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regarding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digital</a:t>
            </a:r>
            <a:r>
              <a:rPr dirty="0" u="sng" sz="1100" spc="-1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marketing</a:t>
            </a:r>
            <a:r>
              <a:rPr dirty="0" u="sng" sz="1100" spc="-2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course</a:t>
            </a:r>
            <a:r>
              <a:rPr dirty="0" u="sng" sz="1100" spc="-2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malaysia</a:t>
            </a:r>
            <a:r>
              <a:rPr dirty="0" sz="1100">
                <a:latin typeface="Calibri"/>
                <a:cs typeface="Calibri"/>
              </a:rPr>
              <a:t>s,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feel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free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contact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us!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2024-01-12T09:42:09Z</dcterms:created>
  <dcterms:modified xsi:type="dcterms:W3CDTF">2024-01-12T09:42:09Z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2024-01-04T00:00:00Z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2024-01-12T00:00:00Z</vt:filetime>
  </property>
  <property fmtid="{D5CDD505-2E9C-101B-9397-08002B2CF9AE}" pid="5" name="Producer">
    <vt:lpwstr>Microsoft® Word 2016</vt:lpwstr>
  </property>
</Properties>
</file>